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apey" charset="1" panose="02000000000000000000"/>
      <p:regular r:id="rId10"/>
    </p:embeddedFont>
    <p:embeddedFont>
      <p:font typeface="Arapey Bold" charset="1" panose="02000000000000000000"/>
      <p:regular r:id="rId11"/>
    </p:embeddedFont>
    <p:embeddedFont>
      <p:font typeface="Arapey Italics" charset="1" panose="02000000000000000000"/>
      <p:regular r:id="rId12"/>
    </p:embeddedFont>
    <p:embeddedFont>
      <p:font typeface="Arapey Bold Italics" charset="1" panose="02000000000000000000"/>
      <p:regular r:id="rId13"/>
    </p:embeddedFont>
    <p:embeddedFont>
      <p:font typeface="Marykate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gif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gif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gif" Type="http://schemas.openxmlformats.org/officeDocument/2006/relationships/image"/><Relationship Id="rId14" Target="../media/image31.gif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2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3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5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58072" y="1295137"/>
            <a:ext cx="14171857" cy="7638806"/>
            <a:chOff x="0" y="0"/>
            <a:chExt cx="18895809" cy="1018507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518" r="0" b="28697"/>
            <a:stretch>
              <a:fillRect/>
            </a:stretch>
          </p:blipFill>
          <p:spPr>
            <a:xfrm flipH="false" flipV="false" rot="0">
              <a:off x="0" y="402745"/>
              <a:ext cx="18895809" cy="978233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838892">
              <a:off x="16129734" y="305914"/>
              <a:ext cx="1617713" cy="152359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3252107" y="2888972"/>
            <a:ext cx="11783786" cy="433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9"/>
              </a:lnSpc>
            </a:pPr>
            <a:r>
              <a:rPr lang="en-US" sz="15999" spc="671">
                <a:solidFill>
                  <a:srgbClr val="000000"/>
                </a:solidFill>
                <a:latin typeface="Marykate"/>
              </a:rPr>
              <a:t>STRATEGY PATTERN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388606">
            <a:off x="5280821" y="1970635"/>
            <a:ext cx="1260418" cy="139852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50047">
            <a:off x="2737392" y="8258064"/>
            <a:ext cx="3348950" cy="135175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31315" y="6145889"/>
            <a:ext cx="2194959" cy="278805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183691">
            <a:off x="-109045" y="86688"/>
            <a:ext cx="3883048" cy="30499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141" r="0" b="1141"/>
          <a:stretch>
            <a:fillRect/>
          </a:stretch>
        </p:blipFill>
        <p:spPr>
          <a:xfrm flipH="false" flipV="false" rot="0">
            <a:off x="2709398" y="3340947"/>
            <a:ext cx="13516477" cy="665627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081827" y="838200"/>
            <a:ext cx="5776615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apey Bold"/>
              </a:rPr>
              <a:t> c) Interface.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34210" y="2886936"/>
            <a:ext cx="3121482" cy="74000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889552" y="838200"/>
            <a:ext cx="4508897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apey Bold"/>
              </a:rPr>
              <a:t>2. WHAT?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448806" y="2984408"/>
            <a:ext cx="5390388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715718" y="838200"/>
            <a:ext cx="8856563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apey Bold"/>
              </a:rPr>
              <a:t>DESIGN PRINCIPLE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46455" y="1376431"/>
            <a:ext cx="13995090" cy="69053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77037" y="3912446"/>
            <a:ext cx="6933926" cy="599784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90606" y="838200"/>
            <a:ext cx="4306788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apey Bold"/>
              </a:rPr>
              <a:t>3. HOW?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3317915"/>
            <a:ext cx="16230600" cy="45311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573710" y="885825"/>
            <a:ext cx="11140579" cy="113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9"/>
              </a:lnSpc>
            </a:pPr>
            <a:r>
              <a:rPr lang="en-US" sz="6506">
                <a:solidFill>
                  <a:srgbClr val="000000"/>
                </a:solidFill>
                <a:latin typeface="Arapey Bold"/>
              </a:rPr>
              <a:t>Implementing the Duck Behaviors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31325" y="2614168"/>
            <a:ext cx="6993351" cy="731284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14215" y="140653"/>
            <a:ext cx="13859570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apey Bold"/>
              </a:rPr>
              <a:t>Integrating the Duck Behavior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18430" y="4621904"/>
            <a:ext cx="4651140" cy="39883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71180" y="1618496"/>
            <a:ext cx="11545639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apey Bold"/>
              </a:rPr>
              <a:t>THANKS 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88375">
            <a:off x="13717974" y="3144241"/>
            <a:ext cx="635583" cy="70522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304699"/>
            <a:ext cx="2270235" cy="201431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949567" y="350188"/>
            <a:ext cx="8003785" cy="3396712"/>
            <a:chOff x="0" y="0"/>
            <a:chExt cx="10671714" cy="452894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7"/>
            <a:srcRect l="11784" t="14673" r="2087" b="54814"/>
            <a:stretch>
              <a:fillRect/>
            </a:stretch>
          </p:blipFill>
          <p:spPr>
            <a:xfrm flipH="false" flipV="false" rot="-78066">
              <a:off x="1340288" y="1203407"/>
              <a:ext cx="8420231" cy="227826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3029350">
              <a:off x="7756171" y="893672"/>
              <a:ext cx="2940223" cy="1322380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2700000">
              <a:off x="36946" y="2360701"/>
              <a:ext cx="2940223" cy="1322380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73368" y="1080761"/>
            <a:ext cx="918025" cy="257691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1388" y="3657674"/>
            <a:ext cx="1864859" cy="186485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80481" y="7009033"/>
            <a:ext cx="1702785" cy="170278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88493" y="3746900"/>
            <a:ext cx="1864859" cy="186485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392224" y="1240823"/>
            <a:ext cx="7503552" cy="144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000000"/>
                </a:solidFill>
                <a:latin typeface="Marykate"/>
              </a:rPr>
              <a:t>TABLE OF 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01781" y="3984115"/>
            <a:ext cx="2226469" cy="125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7259">
                <a:solidFill>
                  <a:srgbClr val="000000"/>
                </a:solidFill>
                <a:latin typeface="Arapey Bold"/>
              </a:rPr>
              <a:t>WHY?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28362" y="7161544"/>
            <a:ext cx="2708474" cy="124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07"/>
              </a:lnSpc>
            </a:pPr>
            <a:r>
              <a:rPr lang="en-US" sz="7219">
                <a:solidFill>
                  <a:srgbClr val="000000"/>
                </a:solidFill>
                <a:latin typeface="Arapey Bold"/>
              </a:rPr>
              <a:t>WHAT?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83402" y="3992647"/>
            <a:ext cx="2320627" cy="124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07"/>
              </a:lnSpc>
            </a:pPr>
            <a:r>
              <a:rPr lang="en-US" sz="7219">
                <a:solidFill>
                  <a:srgbClr val="000000"/>
                </a:solidFill>
                <a:latin typeface="Arapey Bold"/>
              </a:rPr>
              <a:t>HOW?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92464">
            <a:off x="16524740" y="140997"/>
            <a:ext cx="2915037" cy="202992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467935" y="442324"/>
            <a:ext cx="13318671" cy="180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9"/>
              </a:lnSpc>
              <a:spcBef>
                <a:spcPct val="0"/>
              </a:spcBef>
            </a:pPr>
            <a:r>
              <a:rPr lang="en-US" sz="10499">
                <a:solidFill>
                  <a:srgbClr val="000000"/>
                </a:solidFill>
                <a:latin typeface="Marykate"/>
              </a:rPr>
              <a:t>WHY?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9596">
            <a:off x="13823225" y="-53828"/>
            <a:ext cx="1077591" cy="101489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57129"/>
            <a:ext cx="1572705" cy="199766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98941">
            <a:off x="-163518" y="8464226"/>
            <a:ext cx="1839919" cy="23401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101907">
            <a:off x="5830582" y="682275"/>
            <a:ext cx="828408" cy="69285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3667526" y="3520769"/>
            <a:ext cx="4205054" cy="271226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8272836" y="3727425"/>
            <a:ext cx="6283895" cy="59068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92464">
            <a:off x="16524740" y="140997"/>
            <a:ext cx="2915037" cy="20299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9596">
            <a:off x="13823225" y="-53828"/>
            <a:ext cx="1077591" cy="101489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57129"/>
            <a:ext cx="1572705" cy="19976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98941">
            <a:off x="-163518" y="8464226"/>
            <a:ext cx="1839919" cy="23401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101907">
            <a:off x="5830582" y="682275"/>
            <a:ext cx="828408" cy="6928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4916749" y="2304684"/>
            <a:ext cx="9333555" cy="798231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128201" y="895350"/>
            <a:ext cx="10338495" cy="112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1"/>
              </a:lnSpc>
            </a:pPr>
            <a:r>
              <a:rPr lang="en-US" sz="6579">
                <a:solidFill>
                  <a:srgbClr val="000000"/>
                </a:solidFill>
                <a:latin typeface="Arapey Bold"/>
              </a:rPr>
              <a:t> Introduction to SimUDuck app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92464">
            <a:off x="16524740" y="140997"/>
            <a:ext cx="2915037" cy="20299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9596">
            <a:off x="13823225" y="-53828"/>
            <a:ext cx="1077591" cy="101489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57129"/>
            <a:ext cx="1572705" cy="19976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98941">
            <a:off x="-163518" y="8464226"/>
            <a:ext cx="1839919" cy="23401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101907">
            <a:off x="5830582" y="682275"/>
            <a:ext cx="828408" cy="6928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/>
          <a:srcRect l="0" t="5482" r="0" b="5482"/>
          <a:stretch>
            <a:fillRect/>
          </a:stretch>
        </p:blipFill>
        <p:spPr>
          <a:xfrm flipH="false" flipV="false" rot="0">
            <a:off x="1028700" y="2330723"/>
            <a:ext cx="15893507" cy="69275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92464">
            <a:off x="16524740" y="140997"/>
            <a:ext cx="2915037" cy="20299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9596">
            <a:off x="13823225" y="-53828"/>
            <a:ext cx="1077591" cy="101489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57129"/>
            <a:ext cx="1572705" cy="19976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98941">
            <a:off x="-163518" y="8464226"/>
            <a:ext cx="1839919" cy="23401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101907">
            <a:off x="5830582" y="682275"/>
            <a:ext cx="828408" cy="6928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/>
          <a:srcRect l="0" t="1795" r="0" b="1795"/>
          <a:stretch>
            <a:fillRect/>
          </a:stretch>
        </p:blipFill>
        <p:spPr>
          <a:xfrm flipH="false" flipV="false" rot="0">
            <a:off x="9775764" y="2644509"/>
            <a:ext cx="8512236" cy="635854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07163" y="4322128"/>
            <a:ext cx="9361438" cy="95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4"/>
              </a:lnSpc>
            </a:pPr>
            <a:r>
              <a:rPr lang="en-US" sz="5517">
                <a:solidFill>
                  <a:srgbClr val="000000"/>
                </a:solidFill>
                <a:latin typeface="Arapey Bold"/>
              </a:rPr>
              <a:t>But now we need the ducks to FLY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92464">
            <a:off x="16524740" y="140997"/>
            <a:ext cx="2915037" cy="20299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99596">
            <a:off x="13823225" y="-53828"/>
            <a:ext cx="1077591" cy="101489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57129"/>
            <a:ext cx="1572705" cy="19976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098941">
            <a:off x="-163518" y="8464226"/>
            <a:ext cx="1839919" cy="23401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101907">
            <a:off x="5830582" y="682275"/>
            <a:ext cx="828408" cy="6928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3497077" y="1028700"/>
            <a:ext cx="11293845" cy="743526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46194" y="8584800"/>
            <a:ext cx="10395612" cy="120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5"/>
              </a:lnSpc>
            </a:pPr>
            <a:r>
              <a:rPr lang="en-US" sz="6968">
                <a:solidFill>
                  <a:srgbClr val="000000"/>
                </a:solidFill>
                <a:latin typeface="Arapey Bold"/>
              </a:rPr>
              <a:t>It is that simple.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87438" y="2053592"/>
            <a:ext cx="15713125" cy="720470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001382" y="387266"/>
            <a:ext cx="14285236" cy="114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1"/>
              </a:lnSpc>
              <a:spcBef>
                <a:spcPct val="0"/>
              </a:spcBef>
            </a:pPr>
            <a:r>
              <a:rPr lang="en-US" sz="6701">
                <a:solidFill>
                  <a:srgbClr val="000000"/>
                </a:solidFill>
                <a:latin typeface="Arapey Bold"/>
              </a:rPr>
              <a:t>But something went horribly wrong...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729477"/>
            <a:ext cx="6548037" cy="48280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65959" y="4074634"/>
            <a:ext cx="9006153" cy="518366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59611" y="838200"/>
            <a:ext cx="6568778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apey Bold"/>
              </a:rPr>
              <a:t>b) Inheritance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DAFgwDaghLM</dc:identifier>
  <dcterms:modified xsi:type="dcterms:W3CDTF">2011-08-01T06:04:30Z</dcterms:modified>
  <cp:revision>1</cp:revision>
  <dc:title>Brown Doodle Company profile Presentation</dc:title>
</cp:coreProperties>
</file>